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0E5E8-DF4D-4CE8-8D32-71F4BDD3750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5202E-8F75-4013-A03D-80B22F39D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jpeg"/><Relationship Id="rId7" Type="http://schemas.openxmlformats.org/officeDocument/2006/relationships/image" Target="../media/image11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wmf"/><Relationship Id="rId5" Type="http://schemas.openxmlformats.org/officeDocument/2006/relationships/image" Target="../media/image16.jpeg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png"/><Relationship Id="rId7" Type="http://schemas.openxmlformats.org/officeDocument/2006/relationships/image" Target="../media/image22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emf"/><Relationship Id="rId5" Type="http://schemas.openxmlformats.org/officeDocument/2006/relationships/image" Target="../media/image20.png"/><Relationship Id="rId4" Type="http://schemas.openxmlformats.org/officeDocument/2006/relationships/image" Target="../media/image19.jpeg"/><Relationship Id="rId9" Type="http://schemas.openxmlformats.org/officeDocument/2006/relationships/image" Target="../media/image2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png"/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wmf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Fundamentals of Project Management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complete flow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 Flow</a:t>
            </a:r>
            <a:endParaRPr lang="en-US" dirty="0"/>
          </a:p>
        </p:txBody>
      </p:sp>
      <p:pic>
        <p:nvPicPr>
          <p:cNvPr id="1028" name="Picture 4" descr="C:\Users\Fareed\AppData\Local\Microsoft\Windows\Temporary Internet Files\Content.IE5\5YXHCJML\MC90024057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4114800"/>
            <a:ext cx="1763878" cy="1900123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505200"/>
            <a:ext cx="1829714" cy="1565453"/>
          </a:xfrm>
          <a:prstGeom prst="rect">
            <a:avLst/>
          </a:prstGeom>
          <a:noFill/>
        </p:spPr>
      </p:pic>
      <p:pic>
        <p:nvPicPr>
          <p:cNvPr id="1032" name="Picture 8" descr="C:\Program Files\Microsoft Office\MEDIA\CAGCAT10\j029865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3200400"/>
            <a:ext cx="1781251" cy="1059790"/>
          </a:xfrm>
          <a:prstGeom prst="rect">
            <a:avLst/>
          </a:prstGeom>
          <a:noFill/>
        </p:spPr>
      </p:pic>
      <p:pic>
        <p:nvPicPr>
          <p:cNvPr id="1034" name="Picture 10" descr="C:\Users\Fareed\AppData\Local\Microsoft\Windows\Temporary Internet Files\Content.IE5\9QN95CIN\MC900283365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1" y="1371601"/>
            <a:ext cx="1524000" cy="1371599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C:\Users\Fareed\AppData\Local\Microsoft\Windows\Temporary Internet Files\Content.IE5\9QN95CIN\MC90002429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29400" y="1295400"/>
            <a:ext cx="1743761" cy="1371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33400" y="26670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Idea Generation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4343400"/>
            <a:ext cx="218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Instructs for Proposal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6019800"/>
            <a:ext cx="2669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CBA, Feasibility, Alternates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57800" y="5029200"/>
            <a:ext cx="3494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Approves any one of the Alternates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66188" y="2743200"/>
            <a:ext cx="3477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Charter is Signed and Project Starts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Plan Scope</a:t>
            </a:r>
            <a:endParaRPr lang="en-US" dirty="0"/>
          </a:p>
        </p:txBody>
      </p:sp>
      <p:pic>
        <p:nvPicPr>
          <p:cNvPr id="2050" name="Picture 2" descr="C:\Users\Fareed\AppData\Local\Microsoft\Windows\Temporary Internet Files\Content.IE5\3101NGEN\MC90023098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2215081" cy="163264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" y="2362200"/>
            <a:ext cx="23146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Preparing Stakeholder </a:t>
            </a:r>
          </a:p>
          <a:p>
            <a:pPr algn="ctr"/>
            <a:r>
              <a:rPr lang="en-US" dirty="0" smtClean="0"/>
              <a:t>Register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4343400"/>
            <a:ext cx="2190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 Requirements</a:t>
            </a:r>
            <a:endParaRPr lang="en-US" dirty="0"/>
          </a:p>
        </p:txBody>
      </p:sp>
      <p:sp>
        <p:nvSpPr>
          <p:cNvPr id="2055" name="Documents"/>
          <p:cNvSpPr>
            <a:spLocks noEditPoints="1" noChangeArrowheads="1"/>
          </p:cNvSpPr>
          <p:nvPr/>
        </p:nvSpPr>
        <p:spPr bwMode="auto">
          <a:xfrm>
            <a:off x="3971925" y="3219033"/>
            <a:ext cx="1352550" cy="1809750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81400" y="5029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Scope Statement &amp; Deliverables</a:t>
            </a:r>
            <a:endParaRPr lang="en-US" dirty="0"/>
          </a:p>
        </p:txBody>
      </p:sp>
      <p:pic>
        <p:nvPicPr>
          <p:cNvPr id="2062" name="Picture 14" descr="C:\Users\Fareed\AppData\Local\Microsoft\Windows\Temporary Internet Files\Content.IE5\3101NGEN\MP90042304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334603"/>
            <a:ext cx="1219200" cy="17526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6172200" y="3916581"/>
            <a:ext cx="27432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Scope baseline, WBS, WBS </a:t>
            </a:r>
          </a:p>
          <a:p>
            <a:pPr algn="ctr"/>
            <a:r>
              <a:rPr lang="en-US" dirty="0" smtClean="0"/>
              <a:t>Dictionary, Who does it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45136" y="2820908"/>
            <a:ext cx="2006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P. M. Commitment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1676400"/>
            <a:ext cx="178903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Work Packages</a:t>
            </a:r>
            <a:endParaRPr lang="en-US" dirty="0"/>
          </a:p>
        </p:txBody>
      </p:sp>
      <p:pic>
        <p:nvPicPr>
          <p:cNvPr id="3" name="Picture 2" descr="C:\Users\Think Pad\AppData\Local\Microsoft\Windows\Temporary Internet Files\Content.IE5\VK9HWYZK\MC90029501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057400"/>
            <a:ext cx="1258888" cy="1816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"/>
          <p:cNvSpPr>
            <a:spLocks noChangeAspect="1" noEditPoints="1" noChangeArrowheads="1"/>
          </p:cNvSpPr>
          <p:nvPr/>
        </p:nvSpPr>
        <p:spPr bwMode="auto">
          <a:xfrm>
            <a:off x="5984240" y="4951670"/>
            <a:ext cx="1529081" cy="1296729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b="1" dirty="0" smtClean="0"/>
              <a:t>Estimate</a:t>
            </a:r>
          </a:p>
          <a:p>
            <a:pPr algn="ctr"/>
            <a:r>
              <a:rPr lang="en-US" sz="1400" b="1" dirty="0" smtClean="0"/>
              <a:t>Cost, Determine Budget</a:t>
            </a:r>
            <a:endParaRPr lang="en-US" sz="14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772400" y="4562912"/>
            <a:ext cx="539359" cy="425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7315200" y="4562912"/>
            <a:ext cx="457200" cy="524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26" y="4951671"/>
            <a:ext cx="1444625" cy="129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7732339" y="5117664"/>
            <a:ext cx="1219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Plan </a:t>
            </a:r>
          </a:p>
          <a:p>
            <a:pPr algn="ctr"/>
            <a:r>
              <a:rPr lang="en-US" sz="1400" b="1" dirty="0" smtClean="0"/>
              <a:t>Quality</a:t>
            </a:r>
            <a:endParaRPr lang="en-US" sz="1400" b="1" dirty="0"/>
          </a:p>
        </p:txBody>
      </p:sp>
      <p:pic>
        <p:nvPicPr>
          <p:cNvPr id="1027" name="Picture 3" descr="C:\Users\Fareed\AppData\Local\Microsoft\Windows\Temporary Internet Files\Content.IE5\3101NGEN\MC90044601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0" y="2895600"/>
            <a:ext cx="1772107" cy="1545336"/>
          </a:xfrm>
          <a:prstGeom prst="rect">
            <a:avLst/>
          </a:prstGeom>
          <a:noFill/>
        </p:spPr>
      </p:pic>
      <p:pic>
        <p:nvPicPr>
          <p:cNvPr id="1029" name="Picture 5" descr="C:\Users\Fareed\AppData\Local\Microsoft\Windows\Temporary Internet Files\Content.IE5\5YXHCJML\MM900283063[1]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19200" y="1752600"/>
            <a:ext cx="609600" cy="609600"/>
          </a:xfrm>
          <a:prstGeom prst="rect">
            <a:avLst/>
          </a:prstGeom>
          <a:noFill/>
        </p:spPr>
      </p:pic>
      <p:pic>
        <p:nvPicPr>
          <p:cNvPr id="1030" name="Picture 6" descr="C:\Users\Fareed\AppData\Local\Microsoft\Windows\Temporary Internet Files\Content.IE5\9QN95CIN\MC90038361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114800" y="1905000"/>
            <a:ext cx="914400" cy="922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Plan Time</a:t>
            </a:r>
            <a:br>
              <a:rPr lang="en-US" dirty="0" smtClean="0"/>
            </a:br>
            <a:r>
              <a:rPr lang="en-US" sz="1600" dirty="0" smtClean="0"/>
              <a:t>Prepare Schedule</a:t>
            </a:r>
            <a:endParaRPr lang="en-US" dirty="0"/>
          </a:p>
        </p:txBody>
      </p:sp>
      <p:pic>
        <p:nvPicPr>
          <p:cNvPr id="1026" name="Picture 2" descr="C:\Users\Fareed\AppData\Local\Microsoft\Windows\Temporary Internet Files\Content.IE5\5YXHCJML\MC90044197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381000"/>
            <a:ext cx="1555506" cy="838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52400" y="1219200"/>
            <a:ext cx="1977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Create &amp; Sequence</a:t>
            </a:r>
          </a:p>
          <a:p>
            <a:pPr algn="ctr"/>
            <a:r>
              <a:rPr lang="en-US" dirty="0" smtClean="0"/>
              <a:t> Activities</a:t>
            </a:r>
            <a:endParaRPr lang="en-US" dirty="0"/>
          </a:p>
        </p:txBody>
      </p:sp>
      <p:pic>
        <p:nvPicPr>
          <p:cNvPr id="1027" name="Picture 3" descr="C:\Users\Fareed\AppData\Local\Microsoft\Windows\Temporary Internet Files\Content.IE5\5YXHCJML\MC90035258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286000"/>
            <a:ext cx="1810693" cy="17790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371600" y="1981200"/>
            <a:ext cx="275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 Activity Resources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677194" y="3656806"/>
            <a:ext cx="60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2362597" y="4190603"/>
            <a:ext cx="761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1600200" y="39624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2400" y="3352800"/>
            <a:ext cx="1455563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Plan PHRM</a:t>
            </a:r>
          </a:p>
          <a:p>
            <a:pPr algn="ctr"/>
            <a:r>
              <a:rPr lang="en-US" dirty="0" smtClean="0"/>
              <a:t>Bruce </a:t>
            </a:r>
            <a:r>
              <a:rPr lang="en-US" dirty="0" err="1" smtClean="0"/>
              <a:t>Tuckman</a:t>
            </a:r>
            <a:r>
              <a:rPr lang="en-US" dirty="0" smtClean="0"/>
              <a:t> Model - 1965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447800" y="4572000"/>
            <a:ext cx="2667000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Plan Procurement</a:t>
            </a:r>
          </a:p>
          <a:p>
            <a:pPr algn="ctr"/>
            <a:r>
              <a:rPr lang="en-US" dirty="0" smtClean="0"/>
              <a:t> Negotiations, Contracting, Purchasing, Closing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343400" y="3200400"/>
            <a:ext cx="2623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Estimate Activity Duration</a:t>
            </a:r>
            <a:endParaRPr lang="en-US" dirty="0"/>
          </a:p>
        </p:txBody>
      </p:sp>
      <p:pic>
        <p:nvPicPr>
          <p:cNvPr id="5" name="Picture 3" descr="C:\Users\Fareed\AppData\Local\Microsoft\Windows\Temporary Internet Files\Content.IE5\3101NGEN\MC90036768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3505200"/>
            <a:ext cx="1654175" cy="1765300"/>
          </a:xfrm>
          <a:prstGeom prst="rect">
            <a:avLst/>
          </a:prstGeom>
          <a:noFill/>
        </p:spPr>
      </p:pic>
      <p:pic>
        <p:nvPicPr>
          <p:cNvPr id="1028" name="Picture 4" descr="C:\Users\Fareed\AppData\Local\Microsoft\Windows\Temporary Internet Files\Content.IE5\3207V0YR\MP90044645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4267200"/>
            <a:ext cx="2057400" cy="205740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6781800" y="4267200"/>
            <a:ext cx="186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Develop Schedule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81800" y="6248400"/>
            <a:ext cx="1874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Schedule Baseline</a:t>
            </a:r>
            <a:endParaRPr lang="en-US" dirty="0"/>
          </a:p>
        </p:txBody>
      </p:sp>
      <p:pic>
        <p:nvPicPr>
          <p:cNvPr id="4098" name="Picture 2" descr="C:\Users\Fareed\AppData\Local\Microsoft\Windows\Temporary Internet Files\Content.IE5\9QN95CIN\MC900383618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15200" y="3352800"/>
            <a:ext cx="838200" cy="922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600" dirty="0" smtClean="0"/>
              <a:t>Project Management Plan</a:t>
            </a:r>
            <a:endParaRPr lang="en-US" sz="3600" dirty="0"/>
          </a:p>
        </p:txBody>
      </p:sp>
      <p:sp>
        <p:nvSpPr>
          <p:cNvPr id="4" name="AutoShape 5"/>
          <p:cNvSpPr>
            <a:spLocks noChangeAspect="1" noChangeArrowheads="1"/>
          </p:cNvSpPr>
          <p:nvPr/>
        </p:nvSpPr>
        <p:spPr bwMode="auto">
          <a:xfrm>
            <a:off x="4617890" y="2362200"/>
            <a:ext cx="2014997" cy="2524491"/>
          </a:xfrm>
          <a:prstGeom prst="triangle">
            <a:avLst>
              <a:gd name="adj" fmla="val 50000"/>
            </a:avLst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 dirty="0" smtClean="0"/>
          </a:p>
          <a:p>
            <a:r>
              <a:rPr lang="en-US" sz="2000" dirty="0" smtClean="0"/>
              <a:t>Quality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 rot="1300583">
            <a:off x="4524745" y="2395055"/>
            <a:ext cx="696024" cy="2131609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800" b="1" dirty="0" smtClean="0"/>
              <a:t>COST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4103844">
            <a:off x="5558066" y="3236530"/>
            <a:ext cx="1507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 I M 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050262" y="4800600"/>
            <a:ext cx="1150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SCOPE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95600" y="443910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Procurement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3810000"/>
            <a:ext cx="91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HR Plan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2209800"/>
            <a:ext cx="1463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2667000"/>
            <a:ext cx="1673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22098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Risk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352800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461" y="5041870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318" y="4103132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823" y="1801776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757" y="1637306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257800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713" y="5470115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5407" y="2925785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018" y="3130732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 rot="19348135">
            <a:off x="-64015" y="1540166"/>
            <a:ext cx="3912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Integration Management</a:t>
            </a:r>
            <a:endParaRPr lang="en-US" sz="2800" b="1" dirty="0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386" y="304800"/>
            <a:ext cx="1878013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727" y="3223209"/>
            <a:ext cx="6651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 descr="C:\Users\Think Pad\AppData\Local\Microsoft\Windows\Temporary Internet Files\Content.IE5\6LB1K66F\MP90041411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643" y="1579362"/>
            <a:ext cx="812800" cy="609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648200"/>
            <a:ext cx="81121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8208" y="1134232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 descr="C:\Users\Think Pad\AppData\Local\Microsoft\Windows\Temporary Internet Files\Content.IE5\QZ5DMQHL\MC900438251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130" y="3271476"/>
            <a:ext cx="975513" cy="646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C:\Users\Think Pad\AppData\Local\Microsoft\Windows\Temporary Internet Files\Content.IE5\PYOCSGUA\MC900281105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685" y="5344321"/>
            <a:ext cx="1197741" cy="9272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111" y="2526546"/>
            <a:ext cx="726453" cy="1018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52687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r"/>
            <a:r>
              <a:rPr lang="en-US" sz="4900" b="1" dirty="0" smtClean="0"/>
              <a:t>Direct</a:t>
            </a:r>
            <a:r>
              <a:rPr lang="en-US" b="1" dirty="0" smtClean="0"/>
              <a:t> &amp; </a:t>
            </a:r>
            <a:r>
              <a:rPr lang="en-US" sz="4900" b="1" dirty="0" smtClean="0"/>
              <a:t>Manage</a:t>
            </a:r>
            <a:br>
              <a:rPr lang="en-US" sz="4900" b="1" dirty="0" smtClean="0"/>
            </a:br>
            <a:r>
              <a:rPr lang="en-US" sz="2800" b="1" dirty="0" smtClean="0"/>
              <a:t>Combine &amp; Unify</a:t>
            </a:r>
            <a:endParaRPr lang="en-US" b="1" dirty="0"/>
          </a:p>
        </p:txBody>
      </p:sp>
      <p:pic>
        <p:nvPicPr>
          <p:cNvPr id="1028" name="Picture 4" descr="C:\Users\Think Pad\AppData\Local\Microsoft\Windows\Temporary Internet Files\Content.IE5\6LB1K66F\MC9000823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1397000" cy="18192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172200"/>
            <a:ext cx="1867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Quality Assurance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9598057">
            <a:off x="-178579" y="1185264"/>
            <a:ext cx="3912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Integration Management</a:t>
            </a:r>
            <a:endParaRPr lang="en-US" sz="2800" b="1" dirty="0"/>
          </a:p>
        </p:txBody>
      </p:sp>
      <p:pic>
        <p:nvPicPr>
          <p:cNvPr id="1030" name="Picture 6" descr="C:\Users\Think Pad\AppData\Local\Microsoft\Windows\Temporary Internet Files\Content.IE5\VK9HWYZK\MC9003833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798" y="1790442"/>
            <a:ext cx="1735138" cy="17986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81200" y="3505200"/>
            <a:ext cx="142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3352800"/>
            <a:ext cx="1295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Quality</a:t>
            </a:r>
            <a:r>
              <a:rPr lang="en-US" dirty="0" smtClean="0"/>
              <a:t> Control</a:t>
            </a:r>
            <a:endParaRPr lang="en-US" dirty="0"/>
          </a:p>
        </p:txBody>
      </p:sp>
      <p:pic>
        <p:nvPicPr>
          <p:cNvPr id="1031" name="Picture 7" descr="C:\Users\Think Pad\AppData\Local\Microsoft\Windows\Temporary Internet Files\Content.IE5\QZ5DMQHL\MC9002377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63857"/>
            <a:ext cx="1153593" cy="14501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542284" y="5278022"/>
            <a:ext cx="15366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Verified</a:t>
            </a:r>
          </a:p>
          <a:p>
            <a:pPr algn="ctr"/>
            <a:r>
              <a:rPr lang="en-US" sz="2000" dirty="0" smtClean="0"/>
              <a:t>Deliverables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08702" y="3671017"/>
            <a:ext cx="1114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Validated </a:t>
            </a:r>
          </a:p>
          <a:p>
            <a:pPr algn="ctr"/>
            <a:r>
              <a:rPr lang="en-US" dirty="0" smtClean="0"/>
              <a:t>Scope</a:t>
            </a:r>
            <a:endParaRPr lang="en-US" dirty="0"/>
          </a:p>
        </p:txBody>
      </p:sp>
      <p:pic>
        <p:nvPicPr>
          <p:cNvPr id="1032" name="Picture 8" descr="C:\Users\Think Pad\AppData\Local\Microsoft\Windows\Temporary Internet Files\Content.IE5\PYOCSGUA\MC900432642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476" y="402660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550806" y="5631964"/>
            <a:ext cx="1331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Accepted</a:t>
            </a:r>
          </a:p>
          <a:p>
            <a:pPr algn="ctr"/>
            <a:r>
              <a:rPr lang="en-US" dirty="0" smtClean="0"/>
              <a:t>Deliverables</a:t>
            </a:r>
            <a:endParaRPr lang="en-US" dirty="0"/>
          </a:p>
        </p:txBody>
      </p:sp>
      <p:pic>
        <p:nvPicPr>
          <p:cNvPr id="1033" name="Picture 9" descr="C:\Users\Think Pad\AppData\Local\Microsoft\Windows\Temporary Internet Files\Content.IE5\PYOCSGUA\MC90023778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222" y="2689761"/>
            <a:ext cx="1804988" cy="2201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763552" y="2341765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0" y="4724400"/>
            <a:ext cx="1106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Transition</a:t>
            </a:r>
            <a:endParaRPr lang="en-US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1602" y="1860514"/>
            <a:ext cx="914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887393" y="1478990"/>
            <a:ext cx="1697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 Request</a:t>
            </a:r>
            <a:endParaRPr lang="en-US" dirty="0"/>
          </a:p>
        </p:txBody>
      </p:sp>
      <p:pic>
        <p:nvPicPr>
          <p:cNvPr id="2050" name="Picture 2" descr="C:\Users\Fareed\AppData\Local\Microsoft\Windows\Temporary Internet Files\Content.IE5\5YXHCJML\MC900326626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33400" y="2743200"/>
            <a:ext cx="1143000" cy="1066800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228600" y="3733800"/>
            <a:ext cx="1780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Human Resource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116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Monitoring &amp; Controlling</a:t>
            </a:r>
            <a:br>
              <a:rPr lang="en-US" dirty="0" smtClean="0"/>
            </a:br>
            <a:r>
              <a:rPr lang="en-US" sz="2400" dirty="0" smtClean="0"/>
              <a:t>Controlling all but HR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9845146">
            <a:off x="-121590" y="1760716"/>
            <a:ext cx="3912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Integration Management</a:t>
            </a:r>
            <a:endParaRPr lang="en-US" sz="2800" b="1" dirty="0"/>
          </a:p>
        </p:txBody>
      </p:sp>
      <p:pic>
        <p:nvPicPr>
          <p:cNvPr id="4099" name="Picture 3" descr="C:\Users\Think Pad\AppData\Local\Microsoft\Windows\Temporary Internet Files\Content.IE5\PYOCSGUA\MC9004352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413" y="1828800"/>
            <a:ext cx="2032000" cy="1409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3733800" y="5259832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733800" y="2533650"/>
            <a:ext cx="0" cy="271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0413" y="4724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05400" y="4953000"/>
            <a:ext cx="1627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68119" y="4953000"/>
            <a:ext cx="1420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410200" y="2533650"/>
            <a:ext cx="0" cy="2419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 rot="16200000">
            <a:off x="3038857" y="364373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Planned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5400000">
            <a:off x="4912823" y="3697777"/>
            <a:ext cx="1516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Actual WPI</a:t>
            </a:r>
            <a:endParaRPr lang="en-US" dirty="0"/>
          </a:p>
        </p:txBody>
      </p:sp>
      <p:pic>
        <p:nvPicPr>
          <p:cNvPr id="4101" name="Picture 5" descr="C:\Users\Think Pad\AppData\Local\Microsoft\Windows\Temporary Internet Files\Content.IE5\6LB1K66F\MC9003837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2809875"/>
            <a:ext cx="917575" cy="7953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6429993" y="2438400"/>
            <a:ext cx="1715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Change Request</a:t>
            </a:r>
            <a:endParaRPr lang="en-US" b="1" dirty="0"/>
          </a:p>
        </p:txBody>
      </p:sp>
      <p:pic>
        <p:nvPicPr>
          <p:cNvPr id="3074" name="Picture 2" descr="C:\Users\Fareed\AppData\Local\Microsoft\Windows\Temporary Internet Files\Content.IE5\9QN95CIN\MC90041549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4343400"/>
            <a:ext cx="2273600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4676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 smtClean="0"/>
              <a:t>Closing</a:t>
            </a:r>
            <a:br>
              <a:rPr lang="en-US" b="1" dirty="0" smtClean="0"/>
            </a:br>
            <a:r>
              <a:rPr lang="en-US" sz="1800" b="1" dirty="0" smtClean="0"/>
              <a:t>Procurements &amp; Project / Phase</a:t>
            </a:r>
            <a:endParaRPr lang="en-US" sz="1800" b="1" dirty="0"/>
          </a:p>
        </p:txBody>
      </p:sp>
      <p:pic>
        <p:nvPicPr>
          <p:cNvPr id="5123" name="Picture 3" descr="C:\Users\Think Pad\AppData\Local\Microsoft\Windows\Temporary Internet Files\Content.IE5\QZ5DMQHL\MC9002870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48000"/>
            <a:ext cx="1834812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Think Pad\AppData\Local\Microsoft\Windows\Temporary Internet Files\Content.IE5\PYOCSGUA\MC900286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70374"/>
            <a:ext cx="2362200" cy="25876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9603549">
            <a:off x="-177213" y="878082"/>
            <a:ext cx="3912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Integration Management</a:t>
            </a:r>
            <a:endParaRPr lang="en-US" sz="2800" b="1" dirty="0"/>
          </a:p>
        </p:txBody>
      </p:sp>
      <p:pic>
        <p:nvPicPr>
          <p:cNvPr id="5122" name="Picture 2" descr="C:\Users\Fareed\AppData\Local\Microsoft\Windows\Temporary Internet Files\Content.IE5\3207V0YR\MC900441916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1371600"/>
            <a:ext cx="3606800" cy="150495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667000" y="2819400"/>
            <a:ext cx="113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Transition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5105400"/>
            <a:ext cx="2262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Negotiation &amp; Closing</a:t>
            </a:r>
          </a:p>
          <a:p>
            <a:pPr algn="ctr"/>
            <a:r>
              <a:rPr lang="en-US" b="1" dirty="0" smtClean="0"/>
              <a:t> procurement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13431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394</TotalTime>
  <Words>162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Fundamentals of Project Management </vt:lpstr>
      <vt:lpstr>Project Management Flow</vt:lpstr>
      <vt:lpstr>Plan Scope</vt:lpstr>
      <vt:lpstr>Plan Time Prepare Schedule</vt:lpstr>
      <vt:lpstr>Project Management Plan</vt:lpstr>
      <vt:lpstr>Direct &amp; Manage Combine &amp; Unify</vt:lpstr>
      <vt:lpstr>Monitoring &amp; Controlling Controlling all but HR</vt:lpstr>
      <vt:lpstr>Closing Procurements &amp; Project / Phase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Project Management</dc:title>
  <dc:creator>Fareed</dc:creator>
  <cp:lastModifiedBy>Fareed</cp:lastModifiedBy>
  <cp:revision>48</cp:revision>
  <dcterms:created xsi:type="dcterms:W3CDTF">2013-05-24T07:25:03Z</dcterms:created>
  <dcterms:modified xsi:type="dcterms:W3CDTF">2015-02-11T07:47:57Z</dcterms:modified>
</cp:coreProperties>
</file>